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FC3F-C877-6546-92F8-FEA276B67F82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78E32-12BF-5146-82B6-993E9506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2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portal.mec.gov.br/seb/arquivos/pdf/arte.pdf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IZhlpnSVRUg" TargetMode="External"/><Relationship Id="rId4" Type="http://schemas.openxmlformats.org/officeDocument/2006/relationships/hyperlink" Target="http://www.cdcc.sc.usp.br/CESCAR/Conteudos/26-05-07/Oficina_Jogos_Teatrais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tequiz.blogspot.com.br/2014/12/grupo-de-teatro-do-oprimido.html" TargetMode="External"/><Relationship Id="rId4" Type="http://schemas.openxmlformats.org/officeDocument/2006/relationships/hyperlink" Target="http://www.scielo.br/pdf/pcp/v32n2/v32n2a06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s://www.youtube.com/watch?v=Zp2kQHoDzuk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www1.folha.uol.com.br/fsp/1996/12/07/ilustrada/34.html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artequiz.blogspot.com.br/2014/12/o-centro-de-teatro-do-oprimido-cto-no.html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torio.org.br/novosite/o-que-realizamos/projetos/madalena/" TargetMode="External"/><Relationship Id="rId4" Type="http://schemas.openxmlformats.org/officeDocument/2006/relationships/hyperlink" Target="http://www.ctorio.org.br/ctomare/index.php/complexo" TargetMode="External"/><Relationship Id="rId5" Type="http://schemas.openxmlformats.org/officeDocument/2006/relationships/hyperlink" Target="http://ctorio.org.br/novosite/imprensa/releases/saude-mental-teatro-do-oprimido-na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Relationship Id="rId3" Type="http://schemas.openxmlformats.org/officeDocument/2006/relationships/hyperlink" Target="http://canalbrasil.globo.com/programas/cinejornal/materias/lancamento-do-documentario-augusto-boal-e-o-teatro-do-oprimido-mais-um-do-selo-canal-brasil.html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artequiz.blogspot.com.br/2014/12/chico-e-hime-uma-homenagem-boal_4.html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tequiz.blogspot.com.br/2014/12/augusto-boal-o-criador-do-teatro-do.html" TargetMode="External"/><Relationship Id="rId4" Type="http://schemas.openxmlformats.org/officeDocument/2006/relationships/hyperlink" Target="http://enciclopedia.itaucultural.org.br/grupo399339/teatro-de-arena-sao-paulo-sp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artequiz.blogspot.com.br/2014/12/como-surgiu-ideia-do-teatro-do-oprimido.html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sohistoria.com.br/ef2/ditadura/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artequiz.blogspot.com.br/2014/12/o-teatro-do-oprimido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j.uenp.edu.br/files/Eventos/soletras/2010/anais/Comunicacao_coordenadas/soletras-2010-76.pdf" TargetMode="External"/><Relationship Id="rId4" Type="http://schemas.openxmlformats.org/officeDocument/2006/relationships/hyperlink" Target="https://www.youtube.com/watch?v=jZ1Zk2Py8G4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youtu.be/HeI7ss7TH60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youtu.be/b5aMlBahAf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  <a:hlinkClick r:id="rId3"/>
              </a:rPr>
              <a:t>http://portal.mec.gov.br/seb/arquivos/pdf/arte.pdf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2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Assista ao vídeo com a turma: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http://youtu.be/IZhlpnSVRUg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Material de apoio para o professor, com jogos e conceitos sobre o Teatro Fórum: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  <a:hlinkClick r:id="rId4"/>
              </a:rPr>
              <a:t>http://www.cdcc.sc.usp.br/CESCAR/Conteudos/26-05-07/Oficina_Jogos_Teatrais.pdf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77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Objetos de aprendizagem: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  <a:hlinkClick r:id="rId3"/>
              </a:rPr>
              <a:t>http://artequiz.blogspot.com.br/2014/12/grupo-de-teatro-do-oprimido.html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Caso seja necessário, recomenda-se que o professor leia previamente o texto para conhecer um pouco mais sobre esta técnica: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  <a:hlinkClick r:id="rId4"/>
              </a:rPr>
              <a:t>http://www.scielo.br/pdf/pcp/v32n2/v32n2a06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5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Assista ao vídeo com a turma: 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  <a:hlinkClick r:id="rId3"/>
              </a:rPr>
              <a:t>https://www.youtube.com/watch?v=Zp2kQHoDzuk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40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subsídios ao professor: 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  <a:hlinkClick r:id="rId3"/>
              </a:rPr>
              <a:t>http://www1.folha.uol.com.br/fsp/1996/12/07/ilustrada/34.html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8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Objeto de aprendizagem: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  <a:hlinkClick r:id="rId3"/>
              </a:rPr>
              <a:t>http://artequiz.blogspot.com.br/2014/12/o-centro-de-teatro-do-oprimido-cto-no.html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62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ＭＳ Ｐゴシック" charset="0"/>
                <a:cs typeface="Arial"/>
              </a:rPr>
              <a:t>Objeto de aprendizagem: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  <a:hlinkClick r:id="rId3"/>
              </a:rPr>
              <a:t>http://ctorio.org.br/novosite/o-que-realizamos/projetos/madalena/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ea typeface="ＭＳ Ｐゴシック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  <a:hlinkClick r:id="rId4"/>
              </a:rPr>
              <a:t>http://www.ctorio.org.br/ctomare/index.php/complexo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ea typeface="ＭＳ Ｐゴシック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  <a:hlinkClick r:id="rId5"/>
              </a:rPr>
              <a:t>http://ctorio.org.br/novosite/imprensa/releases/saude-mental-teatro-do-oprimido-na/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ea typeface="ＭＳ Ｐゴシック" charset="0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57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http://canalbrasil.globo.com/programas/cinejornal/materias/lancamento-do-documentario-augusto-boal-e-o-teatro-do-oprimido-mais-um-do-selo-canal-brasil.html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0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Acesse o vídeo: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  <a:hlinkClick r:id="rId3"/>
              </a:rPr>
              <a:t>http://artequiz.blogspot.com.br/2014/12/chico-e-hime-uma-homenagem-boal_4.html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Clique no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ícone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iniciar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jogo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ler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texto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Objeto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aprendizagem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http://artequiz.blogspot.com.br/2014/12/augusto-boal-o-criador-do-teatro-do.html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Caso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seja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necessário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o professor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poderá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ler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previamente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sobre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Teatro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de Arena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http://enciclopedia.itaucultural.org.br/grupo399339/teatro-de-arena-sao-paulo-sp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Leia o texto com a turma: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  <a:hlinkClick r:id="rId3"/>
              </a:rPr>
              <a:t>http://artequiz.blogspot.com.br/2014/12/como-surgiu-ideia-do-teatro-do-oprimido.html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Caso haja necessidade o professor poderá ler previamente sobre a ditadura militar: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  <a:hlinkClick r:id="rId3"/>
              </a:rPr>
              <a:t>http://www.sohistoria.com.br/ef2/ditadura/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2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Objeto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aprendizagem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http://artequiz.blogspot.com.br/2014/12/o-teatro-do-oprimido.html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0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Caso queira conhecer um pouco sobre o Método de Boal ler: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  <a:hlinkClick r:id="rId3"/>
              </a:rPr>
              <a:t>http://www.cj.uenp.edu.br/files/Eventos/soletras/2010/anais/Comunicacao_coordenadas/soletras-2010-76.pdf 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Times New Roman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Caso o professor não conheça os jogos recomenda-se assistir ao vídeo: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  <a:hlinkClick r:id="rId4"/>
              </a:rPr>
              <a:t>https://www.youtube.com/watch?v=jZ1Zk2Py8G4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3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</a:rPr>
              <a:t>Objeto de aprendizagem:  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Times New Roman" charset="0"/>
                <a:hlinkClick r:id="rId3"/>
              </a:rPr>
              <a:t>http://youtu.be/HeI7ss7TH60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7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Assista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ao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vídeo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com 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turma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: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http://youtu.be/b5aMlBahAf0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8E32-12BF-5146-82B6-993E950623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6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9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1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6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4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5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7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8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4D57-318B-2840-85E5-39E71DE43B40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2AB92-A9E5-9D43-9610-94B73AAF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7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6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7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8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8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3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5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6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5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5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99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3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0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0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8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8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568</Words>
  <Application>Microsoft Macintosh PowerPoint</Application>
  <PresentationFormat>On-screen Show (4:3)</PresentationFormat>
  <Paragraphs>40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HiqueJana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Henrique e Janaina</dc:creator>
  <cp:lastModifiedBy>Henrique e Janaina</cp:lastModifiedBy>
  <cp:revision>3</cp:revision>
  <dcterms:created xsi:type="dcterms:W3CDTF">2015-05-01T16:39:35Z</dcterms:created>
  <dcterms:modified xsi:type="dcterms:W3CDTF">2015-05-01T16:51:30Z</dcterms:modified>
</cp:coreProperties>
</file>